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  <p:sldId id="262" r:id="rId9"/>
    <p:sldId id="26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183"/>
    <p:restoredTop sz="76940"/>
  </p:normalViewPr>
  <p:slideViewPr>
    <p:cSldViewPr snapToGrid="0" snapToObjects="1">
      <p:cViewPr varScale="1">
        <p:scale>
          <a:sx n="56" d="100"/>
          <a:sy n="56" d="100"/>
        </p:scale>
        <p:origin x="133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1138C0-DA6F-794C-AC17-57F596C269AE}" type="datetimeFigureOut">
              <a:rPr lang="en-US" smtClean="0"/>
              <a:t>3/29/2018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0B8B50-6640-F747-858F-C1AE2611DD9E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8218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“Oito Bênçãos para partilhar”</a:t>
            </a:r>
          </a:p>
          <a:p>
            <a:endParaRPr lang="pt-PT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t-PT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Louvem a Deus pela benção da Sua graça e partilhem-na!</a:t>
            </a:r>
          </a:p>
          <a:p>
            <a:endParaRPr lang="pt-PT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0B8B50-6640-F747-858F-C1AE2611DD9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6145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r>
              <a:rPr lang="pt-PT" b="1" dirty="0"/>
              <a:t>COMPREENDAM QUAL É O VOSSO PROPÓSITO.</a:t>
            </a:r>
          </a:p>
          <a:p>
            <a:pPr marL="0" indent="0">
              <a:buNone/>
            </a:pPr>
            <a:endParaRPr lang="es-CO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Como Filhas de Deus busquem a Sua direção para descobrirem o vosso divino propósito. O vosso propósito é essencial para a vossa missão. </a:t>
            </a:r>
          </a:p>
          <a:p>
            <a:endParaRPr lang="pt-PT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Vocês têm uma missão, os vossos filhos, os vossos maridos, os vossos pais, a vossa família, a igreja, mas acima de tudo, o vosso Deus. Cumpram o vosso propósito! Sejam a benção de Deus para os outros!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0B8B50-6640-F747-858F-C1AE2611DD9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64580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s-CO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 </a:t>
            </a:r>
            <a:r>
              <a:rPr lang="es-CO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Sirvam</a:t>
            </a:r>
            <a:r>
              <a:rPr lang="es-CO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s-CO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</a:t>
            </a:r>
            <a:r>
              <a:rPr lang="es-CO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amor.</a:t>
            </a:r>
          </a:p>
          <a:p>
            <a:pPr lvl="0"/>
            <a:endParaRPr lang="es-CO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Coríntios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13:1-3 - "</a:t>
            </a:r>
            <a:r>
              <a:rPr lang="pt-P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 eu for capaz de falar todas as línguas dos homens e dos anjos e não tiver amor, as minhas palavras são como o badalar de um sino ou o barulho de um chocalho. Se eu tiver o dom de declarar a palavra de Deus, de conhecer os seus mistérios e souber tudo; e se eu tiver uma fé capaz de transportar montanhas e não tiver amor, não valho nada. Ainda que eu dê em esmolas tudo o que é meu, se me deixar queimar vivo e não tiver amor, de nada me serve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.”</a:t>
            </a:r>
          </a:p>
          <a:p>
            <a:endParaRPr lang="en-US" sz="120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Tudo o que fazemos com sentido de responsabilidade, mas sem o ingrediente do amor, não vai ao encontro do propósito divino e pode causar danos irrecuperáveis. Para que o nosso serviço possa ser uma benção para os outros, sirvamos com amor!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0B8B50-6640-F747-858F-C1AE2611DD9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5027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 </a:t>
            </a:r>
            <a:r>
              <a:rPr lang="pt-PT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Não se irritem facilmente e sejam grandes em bondade.</a:t>
            </a:r>
            <a:endParaRPr lang="en-US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endParaRPr lang="en-US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t-PT" dirty="0"/>
              <a:t>Salmos 86:15 – “Mas tu, Senhor, és um Deus bondoso e compassivo, paciente e grande em bondade e fidelidade.” Pratiquemos este atributo de Deus de sermos uma benção aos outros. </a:t>
            </a:r>
          </a:p>
          <a:p>
            <a:r>
              <a:rPr lang="pt-PT" dirty="0"/>
              <a:t>Efésios 4:26 – “Se porventura se irritarem contra alguém, não lhe façam mal. Não devem deixar que o Sol se ponha sem terem dominado a vossa irritação.”</a:t>
            </a:r>
          </a:p>
          <a:p>
            <a:r>
              <a:rPr lang="pt-PT" dirty="0"/>
              <a:t>Que benção outorgamos aos outros quando não nos irritamos facilmente e somos grandes em bondade!</a:t>
            </a:r>
          </a:p>
          <a:p>
            <a:pPr lvl="0"/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0B8B50-6640-F747-858F-C1AE2611DD9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40437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4. </a:t>
            </a:r>
            <a:r>
              <a:rPr lang="pt-PT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Façam o que é certo e não olhem para mais ninguém.</a:t>
            </a:r>
            <a:endParaRPr lang="en-US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endParaRPr lang="en-US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Tiago 2:9 –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</a:t>
            </a:r>
            <a:r>
              <a:rPr lang="pt-P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Mas se fazem diferenças entre as pessoas, isso é pecado e a lei de Deus condena-vos como transgressores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.”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pPr lvl="0"/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Amar o nosso próximo como a nós mesmos não é só um mandamento, pois as consequências têm efeitos de longo-alcance. Não caiamos no pecado de arruinar as vidas dos nossos filhos e dos que nos rodeiam com discriminação. Pessoas há, mesmo próximas de nós que, quer por hábito ou falta de conhecimento, caem na lista daqueles que desprezamos. Aquele que pratica o amor de Cristo não pode cair nesta tentação. Por outras palavras, embora a tentação possa chegar, não devemos ir atrás desse tipo de pensamento corrompido. Sejam uma benção para todos, sem distinção!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0B8B50-6640-F747-858F-C1AE2611DD9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41780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s-CO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5. </a:t>
            </a:r>
            <a:r>
              <a:rPr lang="pt-PT" sz="1200" b="1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Desenvolvam a vossa fé.</a:t>
            </a:r>
          </a:p>
          <a:p>
            <a:pPr lvl="0"/>
            <a:endParaRPr lang="pt-PT" sz="1200" b="1" kern="1200" noProof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pt-PT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Romanos 10:17 </a:t>
            </a:r>
            <a:r>
              <a:rPr lang="pt-PT" sz="1200" i="1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– “</a:t>
            </a:r>
            <a:r>
              <a:rPr lang="pt-PT" i="1" dirty="0"/>
              <a:t>Assim a fé vem daquilo que se ouve e o que se ouve é o anúncio da </a:t>
            </a:r>
            <a:r>
              <a:rPr lang="pt-PT" b="1" i="1" dirty="0"/>
              <a:t>palavra de Cristo</a:t>
            </a:r>
            <a:r>
              <a:rPr lang="pt-PT" sz="1200" b="1" i="1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.”</a:t>
            </a:r>
            <a:r>
              <a:rPr lang="pt-PT" noProof="0" dirty="0">
                <a:effectLst/>
              </a:rPr>
              <a:t> </a:t>
            </a:r>
          </a:p>
          <a:p>
            <a:pPr lvl="0"/>
            <a:endParaRPr lang="pt-PT" sz="1200" kern="1200" noProof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forma de desenvolvermos a nossa fé é estudando a Palavra de Deus e ouvindo, vendo e testando a intervenção de Deus na nossa vida. Leiam, testifiquem, visitem os necessitados, frequentem a casa de Deus, encham o vosso coração com canções de salvação e não só a vossa fé vai crescer, mas serão abençoadas e tornar-se-ão uma benção.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0B8B50-6640-F747-858F-C1AE2611DD9E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43685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pt-PT" sz="1200" b="1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6. Obedeçam</a:t>
            </a:r>
          </a:p>
          <a:p>
            <a:pPr lvl="0"/>
            <a:endParaRPr lang="es-CO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 Samuel 15:22 – “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“Então Samuel perguntou-lhe: «O que é que o SENHOR prefere: os sacrifícios ou a obediência à sua vontade? Mais vale obedecer-lhe do que sacrificar-lhe os melhores carneiros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.”</a:t>
            </a:r>
            <a:r>
              <a:rPr lang="en-US" dirty="0">
                <a:effectLst/>
              </a:rPr>
              <a:t> </a:t>
            </a:r>
          </a:p>
          <a:p>
            <a:pPr lvl="0"/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Uma vida de obediência vai para além dos rituais e sacrifícios com os quais vivemos e que acreditamos serem importantes. Se a nossa motivação pela obediência aparente é o medo, a cultura ou falsos julgamentos, tentemos absorver a Palavra de Deus de tal forma que a luz do Espírito clarifique o nosso caminho e nos leve a um entendimento. Uma pessoa obediente é aquela que é abençoada e abençoa.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0B8B50-6640-F747-858F-C1AE2611DD9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7323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7. </a:t>
            </a:r>
            <a:r>
              <a:rPr lang="pt-PT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Sejam felizes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  <a:p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Ouvimos dizer que uma Cristã deve ser a pessoa mais feliz à face da terra. Porquê? Porque tem esperança, tem Cristo que lhe concede graça e perdão, não está sozinha, tem alívio em tempo oportuno.</a:t>
            </a:r>
          </a:p>
          <a:p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Hebreus 4:16 – “Aproximemo-nos, pois, com toda a confiança, do trono da graça e assim conseguiremos alcançar misericórdia e graça e encontrar ajuda no momento próprio.”</a:t>
            </a:r>
          </a:p>
          <a:p>
            <a:endParaRPr lang="pt-PT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 vive uma vida amarga e sem alegria, ponha a sua vida nas mãos de Deus para que Ele encha o seu coração com felicidade e com a noção da benção que é ser Sua filha.  Recebam as bênçãos de Deus e abençoem outros com a vossa felicidade.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0B8B50-6640-F747-858F-C1AE2611DD9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84906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8. Consulta Deus</a:t>
            </a: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Josué 1:8 – “Tem sempre presente o livro da Lei. Medita nele dia e noite para cumprires o que lá está escrito, porque dessa forma 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hás-de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ter prosperidade e sucesso em tudo.”</a:t>
            </a:r>
          </a:p>
          <a:p>
            <a:endParaRPr lang="pt-PT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Só com uma vida em constante comunicação com Deus podem vocês ser a benção que Ele pretende que sejam.</a:t>
            </a:r>
          </a:p>
          <a:p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Mulher abençoada, recebe as bênçãos e abençoa outros!</a:t>
            </a:r>
          </a:p>
          <a:p>
            <a:endParaRPr lang="pt-PT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0B8B50-6640-F747-858F-C1AE2611DD9E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14012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022E4-77A1-544D-8EA6-6A323539A053}" type="datetimeFigureOut">
              <a:rPr lang="en-US" smtClean="0"/>
              <a:t>3/29/2018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64C310-91FB-1047-9373-5090397F7B8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9330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022E4-77A1-544D-8EA6-6A323539A053}" type="datetimeFigureOut">
              <a:rPr lang="en-US" smtClean="0"/>
              <a:t>3/29/2018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64C310-91FB-1047-9373-5090397F7B8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1315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022E4-77A1-544D-8EA6-6A323539A053}" type="datetimeFigureOut">
              <a:rPr lang="en-US" smtClean="0"/>
              <a:t>3/29/2018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64C310-91FB-1047-9373-5090397F7B8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60449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022E4-77A1-544D-8EA6-6A323539A053}" type="datetimeFigureOut">
              <a:rPr lang="en-US" smtClean="0"/>
              <a:t>3/29/2018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64C310-91FB-1047-9373-5090397F7B8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9189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022E4-77A1-544D-8EA6-6A323539A053}" type="datetimeFigureOut">
              <a:rPr lang="en-US" smtClean="0"/>
              <a:t>3/29/2018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64C310-91FB-1047-9373-5090397F7B8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48262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022E4-77A1-544D-8EA6-6A323539A053}" type="datetimeFigureOut">
              <a:rPr lang="en-US" smtClean="0"/>
              <a:t>3/29/2018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64C310-91FB-1047-9373-5090397F7B8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38122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022E4-77A1-544D-8EA6-6A323539A053}" type="datetimeFigureOut">
              <a:rPr lang="en-US" smtClean="0"/>
              <a:t>3/29/2018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64C310-91FB-1047-9373-5090397F7B8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91266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022E4-77A1-544D-8EA6-6A323539A053}" type="datetimeFigureOut">
              <a:rPr lang="en-US" smtClean="0"/>
              <a:t>3/29/2018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64C310-91FB-1047-9373-5090397F7B8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92494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022E4-77A1-544D-8EA6-6A323539A053}" type="datetimeFigureOut">
              <a:rPr lang="en-US" smtClean="0"/>
              <a:t>3/29/2018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64C310-91FB-1047-9373-5090397F7B8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45986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022E4-77A1-544D-8EA6-6A323539A053}" type="datetimeFigureOut">
              <a:rPr lang="en-US" smtClean="0"/>
              <a:t>3/29/2018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64C310-91FB-1047-9373-5090397F7B8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1136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022E4-77A1-544D-8EA6-6A323539A053}" type="datetimeFigureOut">
              <a:rPr lang="en-US" smtClean="0"/>
              <a:t>3/29/2018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64C310-91FB-1047-9373-5090397F7B8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81158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4022E4-77A1-544D-8EA6-6A323539A053}" type="datetimeFigureOut">
              <a:rPr lang="en-US" smtClean="0"/>
              <a:t>3/29/2018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64C310-91FB-1047-9373-5090397F7B8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821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404"/>
          <a:stretch/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960563"/>
            <a:ext cx="9144000" cy="2387600"/>
          </a:xfrm>
        </p:spPr>
        <p:txBody>
          <a:bodyPr>
            <a:normAutofit/>
          </a:bodyPr>
          <a:lstStyle/>
          <a:p>
            <a:r>
              <a:rPr lang="en-US" sz="4000" b="1" dirty="0">
                <a:latin typeface="Avenir Next" charset="0"/>
                <a:ea typeface="Avenir Next" charset="0"/>
                <a:cs typeface="Avenir Next" charset="0"/>
              </a:rPr>
              <a:t>OITO </a:t>
            </a:r>
            <a:r>
              <a:rPr lang="en-US" sz="4000" b="1" dirty="0">
                <a:solidFill>
                  <a:schemeClr val="accent6">
                    <a:lumMod val="50000"/>
                  </a:schemeClr>
                </a:solidFill>
                <a:latin typeface="Avenir Next" charset="0"/>
                <a:ea typeface="Avenir Next" charset="0"/>
                <a:cs typeface="Avenir Next" charset="0"/>
              </a:rPr>
              <a:t>BENÇÃOS PARA PARTILHAR</a:t>
            </a:r>
            <a:endParaRPr lang="en-US" sz="4000" dirty="0">
              <a:solidFill>
                <a:schemeClr val="accent6">
                  <a:lumMod val="50000"/>
                </a:schemeClr>
              </a:solidFill>
              <a:latin typeface="Avenir Next" charset="0"/>
              <a:ea typeface="Avenir Next" charset="0"/>
              <a:cs typeface="Avenir Next" charset="0"/>
            </a:endParaRPr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1206500" y="5011738"/>
            <a:ext cx="9474200" cy="931862"/>
          </a:xfrm>
        </p:spPr>
        <p:txBody>
          <a:bodyPr>
            <a:normAutofit fontScale="92500" lnSpcReduction="20000"/>
          </a:bodyPr>
          <a:lstStyle/>
          <a:p>
            <a:r>
              <a:rPr lang="en-US" sz="2000" b="1" dirty="0">
                <a:solidFill>
                  <a:schemeClr val="bg2">
                    <a:lumMod val="50000"/>
                  </a:schemeClr>
                </a:solidFill>
                <a:latin typeface="Avenir Next" charset="0"/>
                <a:ea typeface="Avenir Next" charset="0"/>
                <a:cs typeface="Avenir Next" charset="0"/>
              </a:rPr>
              <a:t>2018 DIA INTERNACIONAL DOS MINISTÉRIOS DA MULHER</a:t>
            </a:r>
          </a:p>
          <a:p>
            <a:r>
              <a:rPr lang="en-US" sz="1800" dirty="0">
                <a:solidFill>
                  <a:schemeClr val="bg2">
                    <a:lumMod val="50000"/>
                  </a:schemeClr>
                </a:solidFill>
                <a:latin typeface="Avenir Next" charset="0"/>
                <a:ea typeface="Avenir Next" charset="0"/>
                <a:cs typeface="Avenir Next" charset="0"/>
              </a:rPr>
              <a:t>MINISTÉRIOS DA MULHER</a:t>
            </a:r>
          </a:p>
          <a:p>
            <a:r>
              <a:rPr lang="en-US" sz="1800" dirty="0">
                <a:solidFill>
                  <a:schemeClr val="bg2">
                    <a:lumMod val="50000"/>
                  </a:schemeClr>
                </a:solidFill>
                <a:latin typeface="Avenir Next" charset="0"/>
                <a:ea typeface="Avenir Next" charset="0"/>
                <a:cs typeface="Avenir Next" charset="0"/>
              </a:rPr>
              <a:t>DA CONFERÊNCIA GERAL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1789" y="5928446"/>
            <a:ext cx="543621" cy="38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233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041"/>
          <a:stretch/>
        </p:blipFill>
        <p:spPr>
          <a:xfrm>
            <a:off x="-1" y="0"/>
            <a:ext cx="12189833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7374" y="1361955"/>
            <a:ext cx="9642894" cy="1325563"/>
          </a:xfrm>
        </p:spPr>
        <p:txBody>
          <a:bodyPr>
            <a:normAutofit/>
          </a:bodyPr>
          <a:lstStyle/>
          <a:p>
            <a:pPr lvl="0"/>
            <a:r>
              <a:rPr lang="en-US" sz="3600" b="1" dirty="0">
                <a:solidFill>
                  <a:schemeClr val="bg2">
                    <a:lumMod val="50000"/>
                  </a:schemeClr>
                </a:solidFill>
                <a:latin typeface="Avenir Next" charset="0"/>
                <a:ea typeface="Avenir Next" charset="0"/>
                <a:cs typeface="Avenir Next" charset="0"/>
              </a:rPr>
              <a:t>1. </a:t>
            </a:r>
            <a:r>
              <a:rPr lang="pt-PT" sz="3600" b="1" dirty="0">
                <a:solidFill>
                  <a:schemeClr val="bg2">
                    <a:lumMod val="50000"/>
                  </a:schemeClr>
                </a:solidFill>
                <a:latin typeface="Avenir Next" charset="0"/>
                <a:ea typeface="Avenir Next" charset="0"/>
                <a:cs typeface="Avenir Next" charset="0"/>
              </a:rPr>
              <a:t>COMPREENDAM QUAL É O VOSSO PROPÓSITO.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Avenir Next" charset="0"/>
              <a:ea typeface="Avenir Next" charset="0"/>
              <a:cs typeface="Avenir Next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7300" y="3209925"/>
            <a:ext cx="10134600" cy="2632075"/>
          </a:xfrm>
        </p:spPr>
        <p:txBody>
          <a:bodyPr/>
          <a:lstStyle/>
          <a:p>
            <a:pPr marL="0" indent="0" algn="ctr">
              <a:buNone/>
            </a:pPr>
            <a:r>
              <a:rPr lang="pt-PT" dirty="0"/>
              <a:t>Como Filhas de Deus busquem a Sua direção para descobrirem o vosso divino propósito. </a:t>
            </a:r>
            <a:r>
              <a:rPr lang="pt-PT" b="1" dirty="0"/>
              <a:t>O vosso propósito é essencial para a vossa missão. </a:t>
            </a:r>
            <a:r>
              <a:rPr lang="pt-PT" dirty="0"/>
              <a:t>Vocês têm uma missão, os vossos filhos, os vossos maridos, os vossos pais, a vossa família, a igreja, mas acima de tudo, o vosso Deus. Cumpram o vosso propósito! Sejam a benção de Deus para os outros!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05035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041"/>
          <a:stretch/>
        </p:blipFill>
        <p:spPr>
          <a:xfrm>
            <a:off x="-1" y="0"/>
            <a:ext cx="12189833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6402" y="1457325"/>
            <a:ext cx="10515600" cy="1325563"/>
          </a:xfrm>
        </p:spPr>
        <p:txBody>
          <a:bodyPr>
            <a:normAutofit/>
          </a:bodyPr>
          <a:lstStyle/>
          <a:p>
            <a:pPr lvl="0"/>
            <a:r>
              <a:rPr lang="es-CO" sz="3600" b="1" dirty="0">
                <a:solidFill>
                  <a:schemeClr val="bg2">
                    <a:lumMod val="50000"/>
                  </a:schemeClr>
                </a:solidFill>
                <a:latin typeface="Avenir Next" charset="0"/>
                <a:ea typeface="Avenir Next" charset="0"/>
                <a:cs typeface="Avenir Next" charset="0"/>
              </a:rPr>
              <a:t>2. SIRVAM COM AMOR.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Avenir Next" charset="0"/>
              <a:ea typeface="Avenir Next" charset="0"/>
              <a:cs typeface="Avenir Next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7400" y="2933699"/>
            <a:ext cx="10566400" cy="4322763"/>
          </a:xfrm>
        </p:spPr>
        <p:txBody>
          <a:bodyPr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dirty="0"/>
              <a:t>"</a:t>
            </a:r>
            <a:r>
              <a:rPr lang="pt-PT" dirty="0"/>
              <a:t>Se eu for capaz de falar todas as línguas dos homens e dos anjos e não tiver amor, as minhas palavras são como o badalar de um sino ou o barulho de um chocalho. Se eu tiver o dom de declarar a palavra de Deus, de conhecer os seus mistérios e souber tudo; e se eu tiver uma fé capaz de transportar montanhas e não tiver amor, não valho nada. Ainda que eu dê em esmolas tudo o que é meu, se me deixar queimar vivo e não tiver amor, de nada me serve</a:t>
            </a:r>
            <a:r>
              <a:rPr lang="en-US" dirty="0"/>
              <a:t>.”</a:t>
            </a:r>
          </a:p>
          <a:p>
            <a:pPr marL="0" indent="0" algn="ctr">
              <a:buNone/>
            </a:pPr>
            <a:r>
              <a:rPr lang="pt-PT" sz="2400" dirty="0"/>
              <a:t>1 Coríntios 13:1-3</a:t>
            </a:r>
          </a:p>
        </p:txBody>
      </p:sp>
    </p:spTree>
    <p:extLst>
      <p:ext uri="{BB962C8B-B14F-4D97-AF65-F5344CB8AC3E}">
        <p14:creationId xmlns:p14="http://schemas.microsoft.com/office/powerpoint/2010/main" val="15116745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041"/>
          <a:stretch/>
        </p:blipFill>
        <p:spPr>
          <a:xfrm>
            <a:off x="-1" y="0"/>
            <a:ext cx="12189833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59100" y="1193801"/>
            <a:ext cx="8966200" cy="1385888"/>
          </a:xfrm>
        </p:spPr>
        <p:txBody>
          <a:bodyPr>
            <a:normAutofit/>
          </a:bodyPr>
          <a:lstStyle/>
          <a:p>
            <a:pPr lvl="0"/>
            <a:r>
              <a:rPr lang="en-US" sz="3600" b="1" dirty="0">
                <a:solidFill>
                  <a:schemeClr val="bg2">
                    <a:lumMod val="50000"/>
                  </a:schemeClr>
                </a:solidFill>
                <a:latin typeface="Avenir Next" charset="0"/>
                <a:ea typeface="Avenir Next" charset="0"/>
                <a:cs typeface="Avenir Next" charset="0"/>
              </a:rPr>
              <a:t>3. </a:t>
            </a:r>
            <a:r>
              <a:rPr lang="pt-PT" sz="3600" b="1" dirty="0">
                <a:solidFill>
                  <a:schemeClr val="bg2">
                    <a:lumMod val="50000"/>
                  </a:schemeClr>
                </a:solidFill>
                <a:latin typeface="Avenir Next" charset="0"/>
                <a:ea typeface="Avenir Next" charset="0"/>
                <a:cs typeface="Avenir Next" charset="0"/>
              </a:rPr>
              <a:t>NÃO SE IRRITEM FACILMENTE E SEJAM GRANDES EM BONDADE.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Avenir Next" charset="0"/>
              <a:ea typeface="Avenir Next" charset="0"/>
              <a:cs typeface="Avenir Next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03300" y="3311525"/>
            <a:ext cx="10515600" cy="1806575"/>
          </a:xfrm>
        </p:spPr>
        <p:txBody>
          <a:bodyPr/>
          <a:lstStyle/>
          <a:p>
            <a:pPr marL="0" indent="0" algn="ctr">
              <a:lnSpc>
                <a:spcPct val="100000"/>
              </a:lnSpc>
              <a:buNone/>
            </a:pPr>
            <a:r>
              <a:rPr lang="pt-PT" dirty="0"/>
              <a:t>– “Mas tu, Senhor, és um Deus bondoso e compassivo, paciente e grande em bondade e fidelidade.” 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pt-PT" sz="2000" dirty="0"/>
              <a:t>Salmos 86:15 </a:t>
            </a:r>
          </a:p>
        </p:txBody>
      </p:sp>
    </p:spTree>
    <p:extLst>
      <p:ext uri="{BB962C8B-B14F-4D97-AF65-F5344CB8AC3E}">
        <p14:creationId xmlns:p14="http://schemas.microsoft.com/office/powerpoint/2010/main" val="19818951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041"/>
          <a:stretch/>
        </p:blipFill>
        <p:spPr>
          <a:xfrm>
            <a:off x="2167" y="0"/>
            <a:ext cx="12189833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8874" y="988863"/>
            <a:ext cx="9903126" cy="2044700"/>
          </a:xfrm>
        </p:spPr>
        <p:txBody>
          <a:bodyPr>
            <a:normAutofit/>
          </a:bodyPr>
          <a:lstStyle/>
          <a:p>
            <a:pPr lvl="0"/>
            <a:r>
              <a:rPr lang="en-US" sz="3600" b="1" dirty="0">
                <a:solidFill>
                  <a:schemeClr val="bg2">
                    <a:lumMod val="50000"/>
                  </a:schemeClr>
                </a:solidFill>
                <a:latin typeface="Avenir Next" charset="0"/>
                <a:ea typeface="Avenir Next" charset="0"/>
                <a:cs typeface="Avenir Next" charset="0"/>
              </a:rPr>
              <a:t> 4. </a:t>
            </a:r>
            <a:r>
              <a:rPr lang="pt-PT" sz="3600" b="1" dirty="0">
                <a:solidFill>
                  <a:schemeClr val="bg2">
                    <a:lumMod val="50000"/>
                  </a:schemeClr>
                </a:solidFill>
                <a:latin typeface="Avenir Next" charset="0"/>
                <a:ea typeface="Avenir Next" charset="0"/>
                <a:cs typeface="Avenir Next" charset="0"/>
              </a:rPr>
              <a:t>FAÇAM O QUE É CERTO E NÃO OLHEM PARA MAIS NINGUÉM.</a:t>
            </a:r>
            <a:br>
              <a:rPr lang="en-US" sz="3600" b="1" dirty="0">
                <a:solidFill>
                  <a:schemeClr val="bg2">
                    <a:lumMod val="50000"/>
                  </a:schemeClr>
                </a:solidFill>
                <a:latin typeface="Avenir Next" charset="0"/>
                <a:ea typeface="Avenir Next" charset="0"/>
                <a:cs typeface="Avenir Next" charset="0"/>
              </a:rPr>
            </a:br>
            <a:endParaRPr lang="en-US" sz="3600" dirty="0">
              <a:solidFill>
                <a:schemeClr val="bg2">
                  <a:lumMod val="50000"/>
                </a:schemeClr>
              </a:solidFill>
              <a:latin typeface="Avenir Next" charset="0"/>
              <a:ea typeface="Avenir Next" charset="0"/>
              <a:cs typeface="Avenir Next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3502025"/>
            <a:ext cx="8623300" cy="2073275"/>
          </a:xfrm>
        </p:spPr>
        <p:txBody>
          <a:bodyPr/>
          <a:lstStyle/>
          <a:p>
            <a:pPr marL="0" indent="0" algn="ctr">
              <a:lnSpc>
                <a:spcPct val="100000"/>
              </a:lnSpc>
              <a:buNone/>
            </a:pPr>
            <a:r>
              <a:rPr lang="pt-PT" dirty="0"/>
              <a:t>“Mas se fazem diferenças entre as pessoas, isso é pecado e a lei de Deus condena-vos como transgressores.” 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en-US" sz="2400" dirty="0"/>
              <a:t>Tiago 2:9</a:t>
            </a:r>
          </a:p>
        </p:txBody>
      </p:sp>
    </p:spTree>
    <p:extLst>
      <p:ext uri="{BB962C8B-B14F-4D97-AF65-F5344CB8AC3E}">
        <p14:creationId xmlns:p14="http://schemas.microsoft.com/office/powerpoint/2010/main" val="927525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041"/>
          <a:stretch/>
        </p:blipFill>
        <p:spPr>
          <a:xfrm>
            <a:off x="-1" y="0"/>
            <a:ext cx="12189833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35300" y="1444625"/>
            <a:ext cx="8775700" cy="1325563"/>
          </a:xfrm>
        </p:spPr>
        <p:txBody>
          <a:bodyPr>
            <a:normAutofit/>
          </a:bodyPr>
          <a:lstStyle/>
          <a:p>
            <a:pPr lvl="0"/>
            <a:r>
              <a:rPr lang="es-CO" sz="3600" b="1" dirty="0">
                <a:solidFill>
                  <a:schemeClr val="bg2">
                    <a:lumMod val="50000"/>
                  </a:schemeClr>
                </a:solidFill>
                <a:latin typeface="Avenir Next" charset="0"/>
                <a:ea typeface="Avenir Next" charset="0"/>
                <a:cs typeface="Avenir Next" charset="0"/>
              </a:rPr>
              <a:t>5. </a:t>
            </a:r>
            <a:r>
              <a:rPr lang="pt-PT" sz="3600" b="1" dirty="0">
                <a:solidFill>
                  <a:schemeClr val="bg2">
                    <a:lumMod val="50000"/>
                  </a:schemeClr>
                </a:solidFill>
                <a:latin typeface="Avenir Next" charset="0"/>
                <a:ea typeface="Avenir Next" charset="0"/>
                <a:cs typeface="Avenir Next" charset="0"/>
              </a:rPr>
              <a:t>DESENVOLVAM A VOSSA FÉ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Avenir Next" charset="0"/>
              <a:ea typeface="Avenir Next" charset="0"/>
              <a:cs typeface="Avenir Next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816225"/>
            <a:ext cx="10515600" cy="338137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US" i="1" dirty="0"/>
          </a:p>
          <a:p>
            <a:pPr marL="0" indent="0" algn="ctr">
              <a:buNone/>
            </a:pPr>
            <a:r>
              <a:rPr lang="pt-PT" i="1" dirty="0"/>
              <a:t>“Assim a fé vem daquilo que se ouve e o que se ouve é o anúncio da </a:t>
            </a:r>
            <a:r>
              <a:rPr lang="pt-PT" b="1" i="1" dirty="0"/>
              <a:t>palavra de Cristo</a:t>
            </a:r>
            <a:r>
              <a:rPr lang="pt-PT" i="1" dirty="0"/>
              <a:t>.” </a:t>
            </a:r>
            <a:endParaRPr lang="en-US" b="1" i="1" dirty="0"/>
          </a:p>
          <a:p>
            <a:pPr marL="0" indent="0" algn="ctr">
              <a:buNone/>
            </a:pPr>
            <a:r>
              <a:rPr lang="pt-PT" sz="2000" dirty="0"/>
              <a:t>Romanos 10:17 </a:t>
            </a:r>
          </a:p>
          <a:p>
            <a:pPr marL="0" indent="0" algn="ctr">
              <a:buNone/>
            </a:pPr>
            <a:endParaRPr lang="en-US" sz="1100" b="1" i="1" dirty="0"/>
          </a:p>
          <a:p>
            <a:pPr marL="0" indent="0" algn="ctr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16017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041"/>
          <a:stretch/>
        </p:blipFill>
        <p:spPr>
          <a:xfrm>
            <a:off x="-1" y="0"/>
            <a:ext cx="12189833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33700" y="1444625"/>
            <a:ext cx="8661400" cy="1325563"/>
          </a:xfrm>
        </p:spPr>
        <p:txBody>
          <a:bodyPr>
            <a:normAutofit/>
          </a:bodyPr>
          <a:lstStyle/>
          <a:p>
            <a:pPr lvl="0"/>
            <a:r>
              <a:rPr lang="es-CO" sz="4000" b="1" dirty="0">
                <a:solidFill>
                  <a:schemeClr val="bg2">
                    <a:lumMod val="50000"/>
                  </a:schemeClr>
                </a:solidFill>
                <a:latin typeface="Avenir Next" charset="0"/>
                <a:ea typeface="Avenir Next" charset="0"/>
                <a:cs typeface="Avenir Next" charset="0"/>
              </a:rPr>
              <a:t>6. OBEDEÇAM</a:t>
            </a:r>
            <a:endParaRPr lang="en-US" sz="4000" dirty="0">
              <a:solidFill>
                <a:schemeClr val="bg2">
                  <a:lumMod val="50000"/>
                </a:schemeClr>
              </a:solidFill>
              <a:latin typeface="Avenir Next" charset="0"/>
              <a:ea typeface="Avenir Next" charset="0"/>
              <a:cs typeface="Avenir Next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3133725"/>
            <a:ext cx="10515600" cy="3368675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20000"/>
              </a:lnSpc>
              <a:buNone/>
            </a:pPr>
            <a:r>
              <a:rPr lang="en-US" dirty="0"/>
              <a:t>“</a:t>
            </a:r>
            <a:r>
              <a:rPr lang="pt-PT" dirty="0"/>
              <a:t>“Então Samuel perguntou-lhe: «O que é que o SENHOR prefere: os sacrifícios ou a obediência à sua vontade? Mais vale obedecer-lhe do que sacrificar-lhe os melhores carneiros</a:t>
            </a:r>
            <a:r>
              <a:rPr lang="en-US" dirty="0"/>
              <a:t>.”</a:t>
            </a:r>
            <a:r>
              <a:rPr lang="en-US" dirty="0">
                <a:effectLst/>
              </a:rPr>
              <a:t> </a:t>
            </a:r>
          </a:p>
          <a:p>
            <a:pPr marL="0" indent="0" algn="ctr">
              <a:lnSpc>
                <a:spcPct val="120000"/>
              </a:lnSpc>
              <a:buNone/>
            </a:pPr>
            <a:r>
              <a:rPr lang="en-US" sz="2400" dirty="0"/>
              <a:t>1 Samuel 15:22</a:t>
            </a:r>
          </a:p>
        </p:txBody>
      </p:sp>
    </p:spTree>
    <p:extLst>
      <p:ext uri="{BB962C8B-B14F-4D97-AF65-F5344CB8AC3E}">
        <p14:creationId xmlns:p14="http://schemas.microsoft.com/office/powerpoint/2010/main" val="19665646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041"/>
          <a:stretch/>
        </p:blipFill>
        <p:spPr>
          <a:xfrm>
            <a:off x="0" y="0"/>
            <a:ext cx="12189833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70200" y="1482725"/>
            <a:ext cx="8877300" cy="1325563"/>
          </a:xfrm>
        </p:spPr>
        <p:txBody>
          <a:bodyPr>
            <a:normAutofit/>
          </a:bodyPr>
          <a:lstStyle/>
          <a:p>
            <a:pPr lvl="0"/>
            <a:r>
              <a:rPr lang="es-CO" sz="3600" b="1" dirty="0">
                <a:solidFill>
                  <a:schemeClr val="bg2">
                    <a:lumMod val="50000"/>
                  </a:schemeClr>
                </a:solidFill>
                <a:latin typeface="Avenir Next" charset="0"/>
                <a:ea typeface="Avenir Next" charset="0"/>
                <a:cs typeface="Avenir Next" charset="0"/>
              </a:rPr>
              <a:t>7. SEJAM FELIZES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Avenir Next" charset="0"/>
              <a:ea typeface="Avenir Next" charset="0"/>
              <a:cs typeface="Avenir Next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44700" y="3340101"/>
            <a:ext cx="8547100" cy="2438400"/>
          </a:xfrm>
        </p:spPr>
        <p:txBody>
          <a:bodyPr/>
          <a:lstStyle/>
          <a:p>
            <a:pPr marL="0" indent="0" algn="ctr">
              <a:buNone/>
            </a:pPr>
            <a:r>
              <a:rPr lang="en-US" i="1" dirty="0"/>
              <a:t>“</a:t>
            </a:r>
            <a:r>
              <a:rPr lang="pt-PT" i="1" dirty="0"/>
              <a:t>Aproximemo-nos, pois, com toda a confiança, do trono da graça e assim conseguiremos alcançar misericórdia e graça e encontrar </a:t>
            </a:r>
            <a:r>
              <a:rPr lang="pt-PT" b="1" i="1" dirty="0"/>
              <a:t>ajuda no momento próprio</a:t>
            </a:r>
            <a:r>
              <a:rPr lang="pt-PT" i="1" dirty="0"/>
              <a:t>.</a:t>
            </a:r>
            <a:r>
              <a:rPr lang="en-US" b="1" i="1" dirty="0"/>
              <a:t>”</a:t>
            </a:r>
          </a:p>
          <a:p>
            <a:pPr marL="0" indent="0" algn="ctr">
              <a:buNone/>
            </a:pPr>
            <a:r>
              <a:rPr lang="pt-PT" sz="2400" dirty="0"/>
              <a:t>Hebreus 4:16</a:t>
            </a:r>
          </a:p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7069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041"/>
          <a:stretch/>
        </p:blipFill>
        <p:spPr>
          <a:xfrm>
            <a:off x="-1" y="0"/>
            <a:ext cx="12189833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67000" y="1482725"/>
            <a:ext cx="8686800" cy="1325563"/>
          </a:xfrm>
        </p:spPr>
        <p:txBody>
          <a:bodyPr>
            <a:normAutofit/>
          </a:bodyPr>
          <a:lstStyle/>
          <a:p>
            <a:r>
              <a:rPr lang="es-CO" sz="3600" b="1" dirty="0">
                <a:solidFill>
                  <a:schemeClr val="bg2">
                    <a:lumMod val="50000"/>
                  </a:schemeClr>
                </a:solidFill>
                <a:latin typeface="Avenir Next" charset="0"/>
                <a:ea typeface="Avenir Next" charset="0"/>
                <a:cs typeface="Avenir Next" charset="0"/>
              </a:rPr>
              <a:t>8. CONSULTA DEUS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Avenir Next" charset="0"/>
              <a:ea typeface="Avenir Next" charset="0"/>
              <a:cs typeface="Avenir Next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3324225"/>
            <a:ext cx="10515600" cy="2873375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10000"/>
              </a:lnSpc>
              <a:buNone/>
            </a:pPr>
            <a:r>
              <a:rPr lang="pt-PT" dirty="0"/>
              <a:t>“Tem sempre presente o livro da Lei. Medita nele dia e noite para cumprires o que lá está escrito, porque dessa forma </a:t>
            </a:r>
            <a:r>
              <a:rPr lang="pt-PT" dirty="0" err="1"/>
              <a:t>hás-de</a:t>
            </a:r>
            <a:r>
              <a:rPr lang="pt-PT" dirty="0"/>
              <a:t> ter prosperidade e sucesso em tudo.”</a:t>
            </a:r>
          </a:p>
          <a:p>
            <a:pPr marL="0" indent="0" algn="ctr">
              <a:lnSpc>
                <a:spcPct val="110000"/>
              </a:lnSpc>
              <a:buNone/>
            </a:pPr>
            <a:r>
              <a:rPr lang="pt-PT" dirty="0"/>
              <a:t>Josué 1:8 </a:t>
            </a:r>
            <a:endParaRPr lang="pt-PT" i="1" dirty="0"/>
          </a:p>
        </p:txBody>
      </p:sp>
    </p:spTree>
    <p:extLst>
      <p:ext uri="{BB962C8B-B14F-4D97-AF65-F5344CB8AC3E}">
        <p14:creationId xmlns:p14="http://schemas.microsoft.com/office/powerpoint/2010/main" val="1257047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1459</TotalTime>
  <Words>1345</Words>
  <Application>Microsoft Office PowerPoint</Application>
  <PresentationFormat>Ecrã Panorâmico</PresentationFormat>
  <Paragraphs>82</Paragraphs>
  <Slides>9</Slides>
  <Notes>9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9</vt:i4>
      </vt:variant>
    </vt:vector>
  </HeadingPairs>
  <TitlesOfParts>
    <vt:vector size="14" baseType="lpstr">
      <vt:lpstr>Arial</vt:lpstr>
      <vt:lpstr>Avenir Next</vt:lpstr>
      <vt:lpstr>Calibri</vt:lpstr>
      <vt:lpstr>Calibri Light</vt:lpstr>
      <vt:lpstr>Office Theme</vt:lpstr>
      <vt:lpstr>OITO BENÇÃOS PARA PARTILHAR</vt:lpstr>
      <vt:lpstr>1. COMPREENDAM QUAL É O VOSSO PROPÓSITO.</vt:lpstr>
      <vt:lpstr>2. SIRVAM COM AMOR.</vt:lpstr>
      <vt:lpstr>3. NÃO SE IRRITEM FACILMENTE E SEJAM GRANDES EM BONDADE.</vt:lpstr>
      <vt:lpstr> 4. FAÇAM O QUE É CERTO E NÃO OLHEM PARA MAIS NINGUÉM. </vt:lpstr>
      <vt:lpstr>5. DESENVOLVAM A VOSSA FÉ</vt:lpstr>
      <vt:lpstr>6. OBEDEÇAM</vt:lpstr>
      <vt:lpstr>7. SEJAM FELIZES</vt:lpstr>
      <vt:lpstr>8. CONSULTA DEUS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Eight Blessings to share </dc:title>
  <dc:creator>Arrais, Raquel</dc:creator>
  <cp:lastModifiedBy>Raquel Silva</cp:lastModifiedBy>
  <cp:revision>21</cp:revision>
  <dcterms:created xsi:type="dcterms:W3CDTF">2018-01-28T23:02:22Z</dcterms:created>
  <dcterms:modified xsi:type="dcterms:W3CDTF">2018-03-29T10:06:32Z</dcterms:modified>
</cp:coreProperties>
</file>