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65" r:id="rId3"/>
    <p:sldId id="258" r:id="rId4"/>
    <p:sldId id="259" r:id="rId5"/>
    <p:sldId id="262" r:id="rId6"/>
    <p:sldId id="266" r:id="rId7"/>
  </p:sldIdLst>
  <p:sldSz cx="13004800" cy="9753600"/>
  <p:notesSz cx="6858000" cy="9144000"/>
  <p:defaultTextStyle>
    <a:lvl1pPr algn="ctr" defTabSz="584200">
      <a:defRPr sz="3600"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5" autoAdjust="0"/>
    <p:restoredTop sz="94660"/>
  </p:normalViewPr>
  <p:slideViewPr>
    <p:cSldViewPr snapToGrid="0" snapToObjects="1">
      <p:cViewPr varScale="1">
        <p:scale>
          <a:sx n="47" d="100"/>
          <a:sy n="47" d="100"/>
        </p:scale>
        <p:origin x="1398" y="60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09960635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</a:p>
          <a:p>
            <a:pPr lvl="1">
              <a:defRPr sz="1800"/>
            </a:pPr>
            <a:r>
              <a:rPr sz="2800"/>
              <a:t>Body Level Two</a:t>
            </a:r>
          </a:p>
          <a:p>
            <a:pPr lvl="2">
              <a:defRPr sz="1800"/>
            </a:pPr>
            <a:r>
              <a:rPr sz="2800"/>
              <a:t>Body Level Three</a:t>
            </a:r>
          </a:p>
          <a:p>
            <a:pPr lvl="3">
              <a:defRPr sz="1800"/>
            </a:pPr>
            <a:r>
              <a:rPr sz="2800"/>
              <a:t>Body Level Four</a:t>
            </a:r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 defTabSz="584200">
        <a:defRPr sz="80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 dirty="0"/>
          </a:p>
        </p:txBody>
      </p:sp>
      <p:pic>
        <p:nvPicPr>
          <p:cNvPr id="3" name="Picture 2" descr="01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02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9834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 dirty="0"/>
          </a:p>
        </p:txBody>
      </p:sp>
      <p:sp>
        <p:nvSpPr>
          <p:cNvPr id="41" name="Shape 4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lvl="0" indent="0">
              <a:buNone/>
            </a:pPr>
            <a:endParaRPr dirty="0"/>
          </a:p>
        </p:txBody>
      </p:sp>
      <p:pic>
        <p:nvPicPr>
          <p:cNvPr id="2" name="Picture 1" descr="03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 dirty="0"/>
          </a:p>
        </p:txBody>
      </p:sp>
      <p:sp>
        <p:nvSpPr>
          <p:cNvPr id="45" name="Shape 4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 dirty="0"/>
          </a:p>
        </p:txBody>
      </p:sp>
      <p:pic>
        <p:nvPicPr>
          <p:cNvPr id="3" name="Picture 2" descr="04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endParaRPr dirty="0"/>
          </a:p>
        </p:txBody>
      </p:sp>
      <p:pic>
        <p:nvPicPr>
          <p:cNvPr id="2" name="Picture 1" descr="05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409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06.ps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9855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0</Words>
  <Application>Microsoft Office PowerPoint</Application>
  <PresentationFormat>Personalizados</PresentationFormat>
  <Paragraphs>0</Paragraphs>
  <Slides>6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6</vt:i4>
      </vt:variant>
    </vt:vector>
  </HeadingPairs>
  <TitlesOfParts>
    <vt:vector size="9" baseType="lpstr">
      <vt:lpstr>Avenir Roman</vt:lpstr>
      <vt:lpstr>Helvetica Light</vt:lpstr>
      <vt:lpstr>White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Isabel Miranda</dc:creator>
  <cp:lastModifiedBy>Isabel Miranda</cp:lastModifiedBy>
  <cp:revision>83</cp:revision>
  <dcterms:modified xsi:type="dcterms:W3CDTF">2016-11-09T17:13:19Z</dcterms:modified>
</cp:coreProperties>
</file>